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03" r:id="rId8"/>
    <p:sldId id="305" r:id="rId9"/>
    <p:sldId id="290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63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6" r:id="rId48"/>
    <p:sldId id="304" r:id="rId49"/>
    <p:sldId id="301" r:id="rId50"/>
    <p:sldId id="302" r:id="rId51"/>
    <p:sldId id="307" r:id="rId52"/>
    <p:sldId id="308" r:id="rId53"/>
    <p:sldId id="309" r:id="rId54"/>
    <p:sldId id="31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44"/>
  </p:normalViewPr>
  <p:slideViewPr>
    <p:cSldViewPr snapToGrid="0" snapToObjects="1">
      <p:cViewPr varScale="1">
        <p:scale>
          <a:sx n="116" d="100"/>
          <a:sy n="116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37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45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71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96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2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0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28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67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59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47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387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4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61" r:id="rId6"/>
    <p:sldLayoutId id="2147483756" r:id="rId7"/>
    <p:sldLayoutId id="2147483757" r:id="rId8"/>
    <p:sldLayoutId id="2147483758" r:id="rId9"/>
    <p:sldLayoutId id="2147483760" r:id="rId10"/>
    <p:sldLayoutId id="21474837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gwest@redhat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edhat.com/blog/introducing-mirror-registry-for-red-hat-openshift" TargetMode="External"/><Relationship Id="rId2" Type="http://schemas.openxmlformats.org/officeDocument/2006/relationships/hyperlink" Target="https://console.redhat.com/openshift/downloads#tool-mirror-registr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lennswest/mirrorregistr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lennswest/mirrorregistry/blob/main/mirror.sh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1C85D-93DF-A630-EEDF-D637AE730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5488" y="533400"/>
            <a:ext cx="4493885" cy="3614271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Mirror Registry FOR OPENSHIFT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A906A4-33E2-E04E-F062-780D6234C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5489" y="4386729"/>
            <a:ext cx="4194222" cy="193787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Glenn West (</a:t>
            </a:r>
            <a:r>
              <a:rPr lang="en-US" dirty="0">
                <a:hlinkClick r:id="rId2"/>
              </a:rPr>
              <a:t>gwest@redhat.com</a:t>
            </a:r>
            <a:r>
              <a:rPr lang="en-US" dirty="0"/>
              <a:t>)</a:t>
            </a:r>
          </a:p>
          <a:p>
            <a:pPr algn="l"/>
            <a:r>
              <a:rPr lang="en-US" dirty="0"/>
              <a:t>May 3, 2022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42E889C-BF1F-40B2-86C2-92153DB7E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8034" y="0"/>
            <a:ext cx="6553966" cy="354261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557940A-71CE-48E1-BD71-2BEF15613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851108" y="4783369"/>
            <a:ext cx="5340893" cy="207463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77C915-01E5-4C85-B3BF-7BF7CC3FE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21640" y="0"/>
            <a:ext cx="1268175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80F6CF6-9E49-19C4-5EBE-3B10FDE0C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516" y="1398271"/>
            <a:ext cx="5802084" cy="406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58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194787DD-6CF2-0CB5-C983-1DF5A4F83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3" y="0"/>
            <a:ext cx="11456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20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indow&#10;&#10;Description automatically generated">
            <a:extLst>
              <a:ext uri="{FF2B5EF4-FFF2-40B4-BE49-F238E27FC236}">
                <a16:creationId xmlns:a16="http://schemas.microsoft.com/office/drawing/2014/main" id="{9D1891AD-267F-7810-1B65-01924A489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3" y="0"/>
            <a:ext cx="11499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03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indow&#10;&#10;Description automatically generated">
            <a:extLst>
              <a:ext uri="{FF2B5EF4-FFF2-40B4-BE49-F238E27FC236}">
                <a16:creationId xmlns:a16="http://schemas.microsoft.com/office/drawing/2014/main" id="{0BAC0842-46D9-DFDD-A06C-E39D6F750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03" y="0"/>
            <a:ext cx="11541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08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indow&#10;&#10;Description automatically generated">
            <a:extLst>
              <a:ext uri="{FF2B5EF4-FFF2-40B4-BE49-F238E27FC236}">
                <a16:creationId xmlns:a16="http://schemas.microsoft.com/office/drawing/2014/main" id="{4F5D665B-D5ED-F1BE-74CD-BE0A3FF53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07" y="0"/>
            <a:ext cx="11341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6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indow&#10;&#10;Description automatically generated">
            <a:extLst>
              <a:ext uri="{FF2B5EF4-FFF2-40B4-BE49-F238E27FC236}">
                <a16:creationId xmlns:a16="http://schemas.microsoft.com/office/drawing/2014/main" id="{B6A3FAF0-CC48-46C6-898A-738312991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20" y="0"/>
            <a:ext cx="11313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44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indow&#10;&#10;Description automatically generated">
            <a:extLst>
              <a:ext uri="{FF2B5EF4-FFF2-40B4-BE49-F238E27FC236}">
                <a16:creationId xmlns:a16="http://schemas.microsoft.com/office/drawing/2014/main" id="{B94FEF79-68FE-F029-B7A1-50932C250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10" y="0"/>
            <a:ext cx="11371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45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033D65E-B7E6-F4F3-7F95-ABB76361B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49" y="0"/>
            <a:ext cx="11414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1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E10BD68-D3E3-12CE-64AD-8CC7EBE78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2" y="0"/>
            <a:ext cx="11333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44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A6F860D-978D-D59D-C8B1-54CD555E9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7" y="0"/>
            <a:ext cx="115852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34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1B4FE56-E963-52F2-BB32-88155D950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86" y="0"/>
            <a:ext cx="11134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69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CCD82-B895-F3C8-DFDE-22E85075E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5C02F-F777-5D6E-3838-1B3784F91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Mirror Registry is a minimal streamlined deployment of Quay on a single node with local disk.</a:t>
            </a:r>
          </a:p>
          <a:p>
            <a:r>
              <a:rPr lang="en-US" dirty="0"/>
              <a:t>Provides a quay registry for disconnected install and bootstrap of cluster.</a:t>
            </a:r>
          </a:p>
          <a:p>
            <a:r>
              <a:rPr lang="en-US" dirty="0"/>
              <a:t>Designed as a “appliance” that runs on RHEL 8 and </a:t>
            </a:r>
            <a:r>
              <a:rPr lang="en-US" dirty="0" err="1"/>
              <a:t>Podman</a:t>
            </a:r>
            <a:r>
              <a:rPr lang="en-US" dirty="0"/>
              <a:t> 8</a:t>
            </a:r>
          </a:p>
          <a:p>
            <a:r>
              <a:rPr lang="en-US" dirty="0" err="1"/>
              <a:t>Configurs</a:t>
            </a:r>
            <a:r>
              <a:rPr lang="en-US" dirty="0"/>
              <a:t> mirror registry on local machine or a given target host</a:t>
            </a:r>
          </a:p>
          <a:p>
            <a:r>
              <a:rPr lang="en-US" dirty="0"/>
              <a:t>Setup for auto-start</a:t>
            </a:r>
          </a:p>
          <a:p>
            <a:r>
              <a:rPr lang="en-US" dirty="0"/>
              <a:t>Really useful in lab/developer for quick repeatable installs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95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D155F8E-7785-72A8-2429-7412CB154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90" y="0"/>
            <a:ext cx="11167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44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indow&#10;&#10;Description automatically generated">
            <a:extLst>
              <a:ext uri="{FF2B5EF4-FFF2-40B4-BE49-F238E27FC236}">
                <a16:creationId xmlns:a16="http://schemas.microsoft.com/office/drawing/2014/main" id="{E3373E0B-A8CA-E193-8F71-583FADF15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57" y="0"/>
            <a:ext cx="11379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42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497AAA-FD6F-CD63-E445-4F95DBA61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92" y="0"/>
            <a:ext cx="11468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11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indow&#10;&#10;Description automatically generated">
            <a:extLst>
              <a:ext uri="{FF2B5EF4-FFF2-40B4-BE49-F238E27FC236}">
                <a16:creationId xmlns:a16="http://schemas.microsoft.com/office/drawing/2014/main" id="{48402090-9CBA-F810-962E-AE489F25F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24" y="0"/>
            <a:ext cx="1139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22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indow&#10;&#10;Description automatically generated">
            <a:extLst>
              <a:ext uri="{FF2B5EF4-FFF2-40B4-BE49-F238E27FC236}">
                <a16:creationId xmlns:a16="http://schemas.microsoft.com/office/drawing/2014/main" id="{C80ADD2D-D42C-BDB7-E59E-480FC22E0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53" y="0"/>
            <a:ext cx="11336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8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indow&#10;&#10;Description automatically generated">
            <a:extLst>
              <a:ext uri="{FF2B5EF4-FFF2-40B4-BE49-F238E27FC236}">
                <a16:creationId xmlns:a16="http://schemas.microsoft.com/office/drawing/2014/main" id="{96F694F1-65AC-8AC3-F8A7-44D94C71B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24" y="0"/>
            <a:ext cx="11290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10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62606CA-9FD2-CEDC-2719-7AD38640E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48" y="0"/>
            <a:ext cx="11549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39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B6214A9-2595-563E-57B0-480EEC26A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84" y="0"/>
            <a:ext cx="1137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30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C74927D-45B6-6358-EE76-CAE6BDEEF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4" y="0"/>
            <a:ext cx="11468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26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90DB696F-ECFE-E5AA-EBA7-88CE22558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18" y="0"/>
            <a:ext cx="11542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60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A9368-504A-67D7-EF81-145F7A78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 / Downside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0C491-AF48-047E-63DC-15FA5D8C0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is tied to uptime of a single host running it, clustered deployments are not supported (If needed use Red Hat Quay)</a:t>
            </a:r>
          </a:p>
          <a:p>
            <a:r>
              <a:rPr lang="en-US" dirty="0"/>
              <a:t>Storage is local filesystem </a:t>
            </a:r>
            <a:r>
              <a:rPr lang="en-US" dirty="0" err="1"/>
              <a:t>strage</a:t>
            </a:r>
            <a:r>
              <a:rPr lang="en-US" dirty="0"/>
              <a:t> with no bult-in replication, only store images that can easily be downloaded again if don’t have a SAN</a:t>
            </a:r>
          </a:p>
          <a:p>
            <a:r>
              <a:rPr lang="en-US" dirty="0"/>
              <a:t>Mirror Registry Down cannot:</a:t>
            </a:r>
          </a:p>
          <a:p>
            <a:pPr lvl="1"/>
            <a:r>
              <a:rPr lang="en-US" dirty="0"/>
              <a:t>Perform cold start (</a:t>
            </a:r>
            <a:r>
              <a:rPr lang="en-US" dirty="0" err="1"/>
              <a:t>kubelet</a:t>
            </a:r>
            <a:r>
              <a:rPr lang="en-US" dirty="0"/>
              <a:t> dependency )</a:t>
            </a:r>
          </a:p>
          <a:p>
            <a:pPr lvl="1"/>
            <a:r>
              <a:rPr lang="en-US" dirty="0"/>
              <a:t>Add additional nodes or reboot nodes</a:t>
            </a:r>
          </a:p>
          <a:p>
            <a:pPr lvl="1"/>
            <a:r>
              <a:rPr lang="en-US" dirty="0"/>
              <a:t>Update to newer versions / update OLM Operators</a:t>
            </a:r>
          </a:p>
          <a:p>
            <a:pPr lvl="1"/>
            <a:r>
              <a:rPr lang="en-US" dirty="0"/>
              <a:t>Perform node maintenance / failover workloads (unless images in cache)</a:t>
            </a:r>
          </a:p>
        </p:txBody>
      </p:sp>
    </p:spTree>
    <p:extLst>
      <p:ext uri="{BB962C8B-B14F-4D97-AF65-F5344CB8AC3E}">
        <p14:creationId xmlns:p14="http://schemas.microsoft.com/office/powerpoint/2010/main" val="3555537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indow&#10;&#10;Description automatically generated">
            <a:extLst>
              <a:ext uri="{FF2B5EF4-FFF2-40B4-BE49-F238E27FC236}">
                <a16:creationId xmlns:a16="http://schemas.microsoft.com/office/drawing/2014/main" id="{5A62F195-2D8E-8907-F8D3-1091FA3A3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36" y="0"/>
            <a:ext cx="11453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07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indow&#10;&#10;Description automatically generated">
            <a:extLst>
              <a:ext uri="{FF2B5EF4-FFF2-40B4-BE49-F238E27FC236}">
                <a16:creationId xmlns:a16="http://schemas.microsoft.com/office/drawing/2014/main" id="{D05D7014-30ED-4024-4E3A-F3EB4205F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10" y="0"/>
            <a:ext cx="10958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7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905D8AE6-232C-A9F5-3D75-96CAB5F86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84" y="0"/>
            <a:ext cx="11325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8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3BC48EF-C5BB-6BC2-9014-B754AA59C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69" y="0"/>
            <a:ext cx="11322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04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F52EB09-72BF-4F24-6AD2-40C9E0A20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74" y="0"/>
            <a:ext cx="11255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8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6DF48FBA-71B7-67BC-F526-5FE740B1C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91" y="0"/>
            <a:ext cx="11138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11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indow&#10;&#10;Description automatically generated">
            <a:extLst>
              <a:ext uri="{FF2B5EF4-FFF2-40B4-BE49-F238E27FC236}">
                <a16:creationId xmlns:a16="http://schemas.microsoft.com/office/drawing/2014/main" id="{AB9AA74C-8C3E-0D30-3B19-7EFCD2B4A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68" y="0"/>
            <a:ext cx="10466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99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3999388B-D0C6-45D2-EF00-10F1F1B1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95" y="0"/>
            <a:ext cx="11395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14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202BCC1C-89AD-56F2-305B-65D438114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24" y="0"/>
            <a:ext cx="11290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87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2C3111F-362F-5688-3C49-24C32B50D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22" y="0"/>
            <a:ext cx="1135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07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59B2-A702-3508-2DF0-CCCD33C4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341" y="508689"/>
            <a:ext cx="4034481" cy="118418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Intended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810E7-FD78-99E2-097F-90D7B64FE9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OpenShift Core images</a:t>
            </a:r>
          </a:p>
          <a:p>
            <a:r>
              <a:rPr lang="en-US" dirty="0" err="1"/>
              <a:t>Openshift</a:t>
            </a:r>
            <a:r>
              <a:rPr lang="en-US" dirty="0"/>
              <a:t> clients</a:t>
            </a:r>
          </a:p>
          <a:p>
            <a:r>
              <a:rPr lang="en-US" dirty="0"/>
              <a:t>Operator Catalogs</a:t>
            </a:r>
          </a:p>
          <a:p>
            <a:r>
              <a:rPr lang="en-US" dirty="0"/>
              <a:t>Sample image streams</a:t>
            </a:r>
          </a:p>
          <a:p>
            <a:r>
              <a:rPr lang="en-US" dirty="0"/>
              <a:t>Custom monitoring agents</a:t>
            </a:r>
          </a:p>
          <a:p>
            <a:r>
              <a:rPr lang="en-US" dirty="0"/>
              <a:t>Service few or single OpenShift Hub Cluster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B2690-F8C1-18BC-7665-49601A6BDD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trike="sngStrike" dirty="0"/>
              <a:t>Custom Application Images</a:t>
            </a:r>
          </a:p>
          <a:p>
            <a:r>
              <a:rPr lang="en-US" strike="sngStrike" dirty="0"/>
              <a:t>Production business workloads</a:t>
            </a:r>
          </a:p>
          <a:p>
            <a:r>
              <a:rPr lang="en-US" strike="sngStrike" dirty="0"/>
              <a:t>Non-Infrastructure clusters that require high availability</a:t>
            </a:r>
          </a:p>
          <a:p>
            <a:r>
              <a:rPr lang="en-US" strike="sngStrike" dirty="0"/>
              <a:t>Cluster that are frequently </a:t>
            </a:r>
            <a:r>
              <a:rPr lang="en-US" strike="sngStrike" dirty="0" err="1"/>
              <a:t>scalled</a:t>
            </a:r>
            <a:r>
              <a:rPr lang="en-US" strike="sngStrike" dirty="0"/>
              <a:t> in size</a:t>
            </a:r>
          </a:p>
          <a:p>
            <a:r>
              <a:rPr lang="en-US" strike="sngStrike" dirty="0"/>
              <a:t>Single Node Clusters (Boot Dependency)</a:t>
            </a:r>
          </a:p>
          <a:p>
            <a:r>
              <a:rPr lang="en-US" strike="sngStrike" dirty="0"/>
              <a:t>Serving many clusters as central registry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989EE6-9A23-CAEE-A9AF-25358F775971}"/>
              </a:ext>
            </a:extLst>
          </p:cNvPr>
          <p:cNvSpPr txBox="1">
            <a:spLocks/>
          </p:cNvSpPr>
          <p:nvPr/>
        </p:nvSpPr>
        <p:spPr>
          <a:xfrm>
            <a:off x="6365690" y="528714"/>
            <a:ext cx="4034481" cy="118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Its Not For</a:t>
            </a:r>
          </a:p>
        </p:txBody>
      </p:sp>
    </p:spTree>
    <p:extLst>
      <p:ext uri="{BB962C8B-B14F-4D97-AF65-F5344CB8AC3E}">
        <p14:creationId xmlns:p14="http://schemas.microsoft.com/office/powerpoint/2010/main" val="2384960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E6336FD-A4A0-8826-F0B9-23696B64F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98" y="0"/>
            <a:ext cx="1157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89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A5C285F-D709-5C7D-D9F5-11820FB88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12" y="0"/>
            <a:ext cx="11217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84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4D86FB0-C180-7EC1-7F8F-F764207D5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2" y="0"/>
            <a:ext cx="11946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99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413CC49-E0AD-C828-DF5F-D084D8D01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79" y="0"/>
            <a:ext cx="11290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987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DAE78593-F21E-16D8-E610-E6B75C4DD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29" y="0"/>
            <a:ext cx="11225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27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F697159E-385A-FCE1-E2CC-7BD694D9A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29" y="0"/>
            <a:ext cx="112295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697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A741B44-07D0-9430-FE81-CD9226916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8198"/>
            <a:ext cx="12192000" cy="414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16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FC25-2FBE-AC04-B4D2-B705B5D77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to do 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68F3E-0EF8-3E81-35F0-7E9A9C982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pull the installer from downloaded image</a:t>
            </a:r>
          </a:p>
          <a:p>
            <a:endParaRPr lang="en-US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DE32B6EC-BBEF-07A2-9EA8-6BE2FD779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25" y="2805670"/>
            <a:ext cx="9067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5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FB8A-D481-D1F3-E840-FC259B63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310979"/>
            <a:ext cx="9906000" cy="1382156"/>
          </a:xfrm>
        </p:spPr>
        <p:txBody>
          <a:bodyPr/>
          <a:lstStyle/>
          <a:p>
            <a:r>
              <a:rPr lang="en-US" dirty="0"/>
              <a:t>CHANGES TO INSTALL-</a:t>
            </a:r>
            <a:r>
              <a:rPr lang="en-US" dirty="0" err="1"/>
              <a:t>config.yaml</a:t>
            </a:r>
            <a:endParaRPr lang="en-US" dirty="0"/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25E09A06-0CAB-C470-BBCD-73EE0B219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5436" y="2009775"/>
            <a:ext cx="6261127" cy="4024313"/>
          </a:xfrm>
        </p:spPr>
      </p:pic>
    </p:spTree>
    <p:extLst>
      <p:ext uri="{BB962C8B-B14F-4D97-AF65-F5344CB8AC3E}">
        <p14:creationId xmlns:p14="http://schemas.microsoft.com/office/powerpoint/2010/main" val="454654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92A445-E5C2-39FB-3CF7-A2A301E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053" y="0"/>
            <a:ext cx="9295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61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4ACD5C-04B1-9086-09CA-233ABC0FC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Leasons</a:t>
            </a:r>
            <a:r>
              <a:rPr lang="en-US" dirty="0"/>
              <a:t> learned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4FCE3E-A38A-0C43-6B00-755E8EA8E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RHEL 8.5 VM or bare metal dedicated host</a:t>
            </a:r>
          </a:p>
          <a:p>
            <a:r>
              <a:rPr lang="en-US" dirty="0"/>
              <a:t>It burns storage like it going out of style – Make sure your disk size is big enough (Mine is VM, but had to resize after install). </a:t>
            </a:r>
          </a:p>
          <a:p>
            <a:r>
              <a:rPr lang="en-US" dirty="0"/>
              <a:t>Install </a:t>
            </a:r>
            <a:r>
              <a:rPr lang="en-US" dirty="0" err="1"/>
              <a:t>podman</a:t>
            </a:r>
            <a:r>
              <a:rPr lang="en-US" dirty="0"/>
              <a:t> (yum install </a:t>
            </a:r>
            <a:r>
              <a:rPr lang="en-US" dirty="0" err="1"/>
              <a:t>podman</a:t>
            </a:r>
            <a:r>
              <a:rPr lang="en-US" dirty="0"/>
              <a:t>) first</a:t>
            </a:r>
          </a:p>
          <a:p>
            <a:r>
              <a:rPr lang="en-US" dirty="0"/>
              <a:t>Clients can be pulled from download version.</a:t>
            </a:r>
          </a:p>
          <a:p>
            <a:r>
              <a:rPr lang="en-US" dirty="0"/>
              <a:t>Must do login for the mirror to work</a:t>
            </a:r>
          </a:p>
          <a:p>
            <a:r>
              <a:rPr lang="en-US" dirty="0"/>
              <a:t>Must edit install-</a:t>
            </a:r>
            <a:r>
              <a:rPr lang="en-US" dirty="0" err="1"/>
              <a:t>config.yml</a:t>
            </a:r>
            <a:r>
              <a:rPr lang="en-US" dirty="0"/>
              <a:t> to use the registry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932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69C2DB2-747A-049E-ACDB-D566523D1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48" y="0"/>
            <a:ext cx="9269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2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564F4FB3-8861-F2DC-AB81-2B1F6CF0C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107" y="0"/>
            <a:ext cx="9181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405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3DB82CE-F391-D5BE-6811-76131FE12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8" y="0"/>
            <a:ext cx="11225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789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92557-F25A-DADD-6274-7B6D7437C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426"/>
            <a:ext cx="12192000" cy="1084294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927B24A-5700-DEB9-53F3-44EFBC1E2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8500"/>
            <a:ext cx="69215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417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F8C83-CA51-D96D-9BAF-D0F805101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FE036-6D61-E578-04E8-92FE1C329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Where </a:t>
            </a:r>
            <a:r>
              <a:rPr lang="en-US" dirty="0"/>
              <a:t>to get:</a:t>
            </a:r>
          </a:p>
          <a:p>
            <a:pPr lvl="1"/>
            <a:r>
              <a:rPr lang="en-US" dirty="0">
                <a:hlinkClick r:id="rId2"/>
              </a:rPr>
              <a:t>https://console.redhat.com/openshift/downloads#tool-mirror-registry</a:t>
            </a:r>
            <a:endParaRPr lang="en-US" dirty="0"/>
          </a:p>
          <a:p>
            <a:r>
              <a:rPr lang="en-US" dirty="0"/>
              <a:t>Blog:</a:t>
            </a:r>
          </a:p>
          <a:p>
            <a:pPr lvl="1"/>
            <a:r>
              <a:rPr lang="en-US" dirty="0">
                <a:hlinkClick r:id="rId3"/>
              </a:rPr>
              <a:t>https://cloud.redhat.com/blog/introducing-mirror-registry-for-red-hat-openshift</a:t>
            </a:r>
            <a:endParaRPr lang="en-US" dirty="0"/>
          </a:p>
          <a:p>
            <a:r>
              <a:rPr lang="en-US" dirty="0"/>
              <a:t>My Scripts</a:t>
            </a:r>
          </a:p>
          <a:p>
            <a:pPr lvl="1"/>
            <a:r>
              <a:rPr lang="en-US" dirty="0">
                <a:hlinkClick r:id="rId4"/>
              </a:rPr>
              <a:t>https://github.com/glennswest/mirrorregistry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138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BAC27-06F0-5A8E-1E7C-F046E57F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COnfig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3A844-DB8C-1A4F-A34C-E72514B79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554"/>
            <a:ext cx="4442254" cy="3773408"/>
          </a:xfrm>
        </p:spPr>
        <p:txBody>
          <a:bodyPr/>
          <a:lstStyle/>
          <a:p>
            <a:r>
              <a:rPr lang="en-US" dirty="0" err="1"/>
              <a:t>Vm</a:t>
            </a:r>
            <a:r>
              <a:rPr lang="en-US" dirty="0"/>
              <a:t> on ESXI 7.0</a:t>
            </a:r>
          </a:p>
          <a:p>
            <a:r>
              <a:rPr lang="en-US" dirty="0"/>
              <a:t>2 </a:t>
            </a:r>
            <a:r>
              <a:rPr lang="en-US" dirty="0" err="1"/>
              <a:t>cpus</a:t>
            </a:r>
            <a:endParaRPr lang="en-US" dirty="0"/>
          </a:p>
          <a:p>
            <a:r>
              <a:rPr lang="en-US" dirty="0"/>
              <a:t>2 GB memory</a:t>
            </a:r>
          </a:p>
          <a:p>
            <a:r>
              <a:rPr lang="en-US" dirty="0"/>
              <a:t>800 GB Disk</a:t>
            </a:r>
          </a:p>
          <a:p>
            <a:r>
              <a:rPr lang="en-US" dirty="0" err="1"/>
              <a:t>Confirgured</a:t>
            </a:r>
            <a:r>
              <a:rPr lang="en-US" dirty="0"/>
              <a:t> as: </a:t>
            </a:r>
            <a:r>
              <a:rPr lang="en-US" dirty="0" err="1"/>
              <a:t>registry.gw.lo</a:t>
            </a:r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66D0F92-D864-03F9-7890-0FDBB40DB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798" y="1754659"/>
            <a:ext cx="6060520" cy="239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80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0A57D-70BD-435C-56A5-EA8DE11B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Mirror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1764B1C0-EF71-E648-88D1-2CC34567A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166093"/>
            <a:ext cx="9906000" cy="3711677"/>
          </a:xfrm>
        </p:spPr>
      </p:pic>
    </p:spTree>
    <p:extLst>
      <p:ext uri="{BB962C8B-B14F-4D97-AF65-F5344CB8AC3E}">
        <p14:creationId xmlns:p14="http://schemas.microsoft.com/office/powerpoint/2010/main" val="3709690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2E8D0-4BA2-1355-8D18-40B8CD85E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mirroring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C5996-BAF3-0C2A-BE10-F3EAB228D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 </a:t>
            </a:r>
            <a:r>
              <a:rPr lang="en-US" dirty="0" err="1"/>
              <a:t>mirror.sh</a:t>
            </a:r>
            <a:r>
              <a:rPr lang="en-US" dirty="0"/>
              <a:t> on registry machine </a:t>
            </a:r>
          </a:p>
          <a:p>
            <a:r>
              <a:rPr lang="en-US" dirty="0"/>
              <a:t>Takes about 5-10 minutes </a:t>
            </a:r>
          </a:p>
          <a:p>
            <a:r>
              <a:rPr lang="en-US" dirty="0"/>
              <a:t>Script example is at:</a:t>
            </a:r>
          </a:p>
          <a:p>
            <a:pPr lvl="1"/>
            <a:r>
              <a:rPr lang="en-US" dirty="0">
                <a:hlinkClick r:id="rId2"/>
              </a:rPr>
              <a:t>https://github.com/glennswest/mirrorregistry/blob/main/mirror.sh</a:t>
            </a:r>
            <a:endParaRPr lang="en-US" dirty="0"/>
          </a:p>
          <a:p>
            <a:r>
              <a:rPr lang="en-US" dirty="0"/>
              <a:t>Known Issues:</a:t>
            </a:r>
          </a:p>
          <a:p>
            <a:pPr lvl="1"/>
            <a:r>
              <a:rPr lang="en-US" dirty="0" err="1"/>
              <a:t>Oc</a:t>
            </a:r>
            <a:r>
              <a:rPr lang="en-US" dirty="0"/>
              <a:t> release mirror does not return failing error code if error occurs</a:t>
            </a:r>
          </a:p>
          <a:p>
            <a:pPr lvl="2"/>
            <a:r>
              <a:rPr lang="en-US" dirty="0"/>
              <a:t> (I don’t check in example anyway) (Customer reported bug)</a:t>
            </a:r>
          </a:p>
        </p:txBody>
      </p:sp>
    </p:spTree>
    <p:extLst>
      <p:ext uri="{BB962C8B-B14F-4D97-AF65-F5344CB8AC3E}">
        <p14:creationId xmlns:p14="http://schemas.microsoft.com/office/powerpoint/2010/main" val="3782765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2D4076C-7C0D-8880-FC5A-64778350D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47" y="0"/>
            <a:ext cx="11468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17979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17524</TotalTime>
  <Words>456</Words>
  <Application>Microsoft Macintosh PowerPoint</Application>
  <PresentationFormat>Widescreen</PresentationFormat>
  <Paragraphs>65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Univers Condensed Light</vt:lpstr>
      <vt:lpstr>Walbaum Display Light</vt:lpstr>
      <vt:lpstr>AngleLinesVTI</vt:lpstr>
      <vt:lpstr>Mirror Registry FOR OPENSHIFT</vt:lpstr>
      <vt:lpstr>Why?</vt:lpstr>
      <vt:lpstr>SLA / Downside</vt:lpstr>
      <vt:lpstr>Intended Usage</vt:lpstr>
      <vt:lpstr>Leasons learned</vt:lpstr>
      <vt:lpstr>My COnfig</vt:lpstr>
      <vt:lpstr>How to Mirror</vt:lpstr>
      <vt:lpstr>Demo of mirroring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Ready to do install</vt:lpstr>
      <vt:lpstr>CHANGES TO INSTALL-config.yaml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Mirror Registry FOR OPENSHIFT</dc:title>
  <dc:creator>Glenn West</dc:creator>
  <cp:lastModifiedBy>Glenn West</cp:lastModifiedBy>
  <cp:revision>2</cp:revision>
  <dcterms:created xsi:type="dcterms:W3CDTF">2022-05-03T14:24:58Z</dcterms:created>
  <dcterms:modified xsi:type="dcterms:W3CDTF">2022-05-15T18:28:59Z</dcterms:modified>
</cp:coreProperties>
</file>